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80" r:id="rId25"/>
    <p:sldId id="281" r:id="rId26"/>
    <p:sldId id="283" r:id="rId27"/>
    <p:sldId id="284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6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8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16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2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8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0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21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94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74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42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6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71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31CE-9A82-4931-A5B6-1E159F3552D7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1CF5-30E4-4FAB-AC4C-3E14CB7826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41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Métodos de Separação de Misturas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Condensação Fracionada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 de separação de misturas gasosas</a:t>
            </a:r>
          </a:p>
          <a:p>
            <a:endParaRPr lang="pt-BR" dirty="0"/>
          </a:p>
          <a:p>
            <a:r>
              <a:rPr lang="pt-BR" dirty="0" smtClean="0"/>
              <a:t>Resfriamento dos gases (condensação), seguida de uma destilação do líquido obtido nessa condensação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separar os componentes do ar atmosférico</a:t>
            </a:r>
          </a:p>
        </p:txBody>
      </p:sp>
    </p:spTree>
    <p:extLst>
      <p:ext uri="{BB962C8B-B14F-4D97-AF65-F5344CB8AC3E}">
        <p14:creationId xmlns:p14="http://schemas.microsoft.com/office/powerpoint/2010/main" val="17214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2036496"/>
            <a:ext cx="806656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000" b="1" dirty="0" smtClean="0"/>
              <a:t>Separação de Misturas Heterogêneas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4293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1"/>
            <a:ext cx="8229600" cy="1143000"/>
          </a:xfrm>
        </p:spPr>
        <p:txBody>
          <a:bodyPr/>
          <a:lstStyle/>
          <a:p>
            <a:r>
              <a:rPr lang="pt-BR" dirty="0" smtClean="0"/>
              <a:t>Filtração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822" y="1412776"/>
            <a:ext cx="6085990" cy="5445224"/>
          </a:xfrm>
        </p:spPr>
        <p:txBody>
          <a:bodyPr/>
          <a:lstStyle/>
          <a:p>
            <a:r>
              <a:rPr lang="pt-BR" dirty="0" smtClean="0"/>
              <a:t>Separar componentes de uma mistura líquido-sólido</a:t>
            </a:r>
          </a:p>
          <a:p>
            <a:endParaRPr lang="pt-BR" dirty="0"/>
          </a:p>
          <a:p>
            <a:r>
              <a:rPr lang="pt-BR" b="1" dirty="0" smtClean="0"/>
              <a:t>Filtro</a:t>
            </a:r>
            <a:r>
              <a:rPr lang="pt-BR" dirty="0" smtClean="0"/>
              <a:t>: retém as partículas sólidas e deixa passar as líquidas (filtro de porcelana, papel, </a:t>
            </a:r>
            <a:r>
              <a:rPr lang="pt-BR" dirty="0" err="1" smtClean="0"/>
              <a:t>etc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água + areia, água + terra, </a:t>
            </a:r>
            <a:endParaRPr lang="pt-BR" dirty="0"/>
          </a:p>
        </p:txBody>
      </p:sp>
      <p:pic>
        <p:nvPicPr>
          <p:cNvPr id="1026" name="Picture 2" descr="Image result for filtr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8"/>
            <a:ext cx="2781300" cy="4010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808459" y="-21668"/>
            <a:ext cx="8229600" cy="1143000"/>
          </a:xfrm>
        </p:spPr>
        <p:txBody>
          <a:bodyPr/>
          <a:lstStyle/>
          <a:p>
            <a:r>
              <a:rPr lang="pt-BR" dirty="0" smtClean="0"/>
              <a:t>Decantação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24744"/>
            <a:ext cx="6372200" cy="5733256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Processo utilizado para separar misturas sólido/líquido ou líquido/líquido de </a:t>
            </a:r>
            <a:r>
              <a:rPr lang="pt-BR" b="1" dirty="0" smtClean="0"/>
              <a:t>densidades</a:t>
            </a:r>
            <a:r>
              <a:rPr lang="pt-BR" dirty="0" smtClean="0"/>
              <a:t> diferentes</a:t>
            </a:r>
          </a:p>
          <a:p>
            <a:endParaRPr lang="pt-BR" dirty="0"/>
          </a:p>
          <a:p>
            <a:r>
              <a:rPr lang="pt-BR" dirty="0" smtClean="0"/>
              <a:t>Manter o sistema em repouso. O componente da mistura que é mais denso ira decantar no fundo</a:t>
            </a:r>
          </a:p>
          <a:p>
            <a:endParaRPr lang="pt-BR" dirty="0"/>
          </a:p>
          <a:p>
            <a:r>
              <a:rPr lang="pt-BR" dirty="0" smtClean="0"/>
              <a:t>Abertura do funil de decantação até a retirada de toda a substância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água + óleo, </a:t>
            </a:r>
            <a:r>
              <a:rPr lang="pt-BR" b="1" dirty="0" err="1" smtClean="0"/>
              <a:t>sifonação</a:t>
            </a:r>
            <a:endParaRPr lang="pt-BR" b="1" dirty="0"/>
          </a:p>
        </p:txBody>
      </p:sp>
      <p:pic>
        <p:nvPicPr>
          <p:cNvPr id="2050" name="Picture 2" descr="Image result for decant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32656"/>
            <a:ext cx="3183883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0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24544" y="188640"/>
            <a:ext cx="8229600" cy="1143000"/>
          </a:xfrm>
        </p:spPr>
        <p:txBody>
          <a:bodyPr/>
          <a:lstStyle/>
          <a:p>
            <a:r>
              <a:rPr lang="pt-BR" dirty="0" smtClean="0"/>
              <a:t>Centrifugação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1308" y="1628800"/>
            <a:ext cx="6383508" cy="452596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Processo semelhante à decantação, porém mais ágil</a:t>
            </a:r>
          </a:p>
          <a:p>
            <a:endParaRPr lang="pt-BR" dirty="0"/>
          </a:p>
          <a:p>
            <a:r>
              <a:rPr lang="pt-BR" dirty="0" smtClean="0"/>
              <a:t>Utilizado para separar misturas com componentes de densidades muito próximas</a:t>
            </a:r>
          </a:p>
          <a:p>
            <a:endParaRPr lang="pt-BR" dirty="0"/>
          </a:p>
          <a:p>
            <a:r>
              <a:rPr lang="pt-BR" dirty="0" smtClean="0"/>
              <a:t>Utilização da centrifuga para separar por densidade</a:t>
            </a:r>
            <a:endParaRPr lang="pt-BR" dirty="0"/>
          </a:p>
        </p:txBody>
      </p:sp>
      <p:pic>
        <p:nvPicPr>
          <p:cNvPr id="3074" name="Picture 2" descr="Image result for centrifu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16632"/>
            <a:ext cx="2730012" cy="3640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angue heterogen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24224"/>
            <a:ext cx="2609850" cy="353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2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Dissolução Fracionada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257800"/>
          </a:xfrm>
        </p:spPr>
        <p:txBody>
          <a:bodyPr>
            <a:normAutofit/>
          </a:bodyPr>
          <a:lstStyle/>
          <a:p>
            <a:r>
              <a:rPr lang="pt-BR" dirty="0" smtClean="0"/>
              <a:t>Separar misturas sólido/sólido ou sólido/líquido</a:t>
            </a:r>
          </a:p>
          <a:p>
            <a:endParaRPr lang="pt-BR" dirty="0"/>
          </a:p>
          <a:p>
            <a:r>
              <a:rPr lang="pt-BR" dirty="0" smtClean="0"/>
              <a:t>Introdução de um líquido que dissolva somente um dos componentes da mistura</a:t>
            </a:r>
          </a:p>
          <a:p>
            <a:endParaRPr lang="pt-BR" dirty="0"/>
          </a:p>
          <a:p>
            <a:r>
              <a:rPr lang="pt-BR" dirty="0" smtClean="0"/>
              <a:t>Utilização de outros processos de separação para continuar o procedimento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</a:t>
            </a:r>
            <a:r>
              <a:rPr lang="pt-BR" dirty="0" smtClean="0"/>
              <a:t>areia +sal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81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/>
              <a:t>Peneiração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525963"/>
          </a:xfrm>
        </p:spPr>
        <p:txBody>
          <a:bodyPr/>
          <a:lstStyle/>
          <a:p>
            <a:r>
              <a:rPr lang="pt-BR" dirty="0" smtClean="0"/>
              <a:t>Separação de sólidos com partículas de tamanhos diferentes. </a:t>
            </a:r>
          </a:p>
          <a:p>
            <a:endParaRPr lang="pt-BR" dirty="0"/>
          </a:p>
          <a:p>
            <a:r>
              <a:rPr lang="pt-BR" b="1" dirty="0" smtClean="0"/>
              <a:t>Peneira:</a:t>
            </a:r>
            <a:r>
              <a:rPr lang="pt-BR" dirty="0" smtClean="0"/>
              <a:t> apresenta orifícios de tamanhos distintos, e retém aquelas partículas maiores que os orifícios.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areia + brita</a:t>
            </a:r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098" name="Picture 2" descr="Image result for peneir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65103"/>
            <a:ext cx="3132956" cy="239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2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816" y="-31376"/>
            <a:ext cx="8229600" cy="1143000"/>
          </a:xfrm>
        </p:spPr>
        <p:txBody>
          <a:bodyPr/>
          <a:lstStyle/>
          <a:p>
            <a:r>
              <a:rPr lang="pt-BR" dirty="0" err="1" smtClean="0"/>
              <a:t>Levigação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88919"/>
            <a:ext cx="8229600" cy="4525963"/>
          </a:xfrm>
        </p:spPr>
        <p:txBody>
          <a:bodyPr/>
          <a:lstStyle/>
          <a:p>
            <a:r>
              <a:rPr lang="pt-BR" dirty="0" smtClean="0"/>
              <a:t>Utilização de uma corrente de água, que arrasta o componente menos denso, mas não o mais denso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muito utilizada na mineração, para separar a areia e entulhos dos minerais</a:t>
            </a:r>
            <a:endParaRPr lang="pt-BR" dirty="0"/>
          </a:p>
        </p:txBody>
      </p:sp>
      <p:pic>
        <p:nvPicPr>
          <p:cNvPr id="5122" name="Picture 2" descr="Image result for levigaç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3348880" cy="2511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9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t-BR" dirty="0" smtClean="0"/>
              <a:t>Ventilação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pt-BR" dirty="0" smtClean="0"/>
              <a:t>Corrente de ar que arrasta o componente menos denso da mistura, mas não o mais denso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separação do amendoim das suas cascas</a:t>
            </a:r>
            <a:endParaRPr lang="pt-BR" dirty="0"/>
          </a:p>
        </p:txBody>
      </p:sp>
      <p:pic>
        <p:nvPicPr>
          <p:cNvPr id="6146" name="Picture 2" descr="Image result for ventilação separação de mistu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87407"/>
            <a:ext cx="4922912" cy="2674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38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Flotação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 de um líquido de densidade intermediária aos da mistura</a:t>
            </a:r>
          </a:p>
          <a:p>
            <a:endParaRPr lang="pt-BR" dirty="0"/>
          </a:p>
          <a:p>
            <a:r>
              <a:rPr lang="pt-BR" dirty="0" smtClean="0"/>
              <a:t>O líquido irá separar, por densidade, os componentes daquela mistura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areia + serragem</a:t>
            </a:r>
            <a:endParaRPr lang="pt-BR" dirty="0"/>
          </a:p>
        </p:txBody>
      </p:sp>
      <p:pic>
        <p:nvPicPr>
          <p:cNvPr id="7170" name="Picture 2" descr="Image result for flotaçã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79"/>
          <a:stretch/>
        </p:blipFill>
        <p:spPr bwMode="auto">
          <a:xfrm>
            <a:off x="6251504" y="3933056"/>
            <a:ext cx="2487460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Image result for água do m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33" y="14988"/>
            <a:ext cx="4572667" cy="2977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tróle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5"/>
          <a:stretch/>
        </p:blipFill>
        <p:spPr bwMode="auto">
          <a:xfrm>
            <a:off x="3292445" y="2933701"/>
            <a:ext cx="5851555" cy="3924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calho e ou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0" y="0"/>
            <a:ext cx="4603433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Separação Magnética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Utilização de um imã para atrair partículas magnéticas da mistura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</a:t>
            </a:r>
            <a:r>
              <a:rPr lang="pt-BR" dirty="0" err="1" smtClean="0"/>
              <a:t>limanha</a:t>
            </a:r>
            <a:r>
              <a:rPr lang="pt-BR" dirty="0" smtClean="0"/>
              <a:t> de ferro (“pó” de ferro) + terra</a:t>
            </a:r>
            <a:endParaRPr lang="pt-BR" dirty="0"/>
          </a:p>
        </p:txBody>
      </p:sp>
      <p:pic>
        <p:nvPicPr>
          <p:cNvPr id="8194" name="Picture 2" descr="Image result for separação magnét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1" b="22008"/>
          <a:stretch/>
        </p:blipFill>
        <p:spPr bwMode="auto">
          <a:xfrm>
            <a:off x="2627784" y="4221087"/>
            <a:ext cx="4309932" cy="2304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70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t-BR" dirty="0" smtClean="0"/>
              <a:t>Catação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525963"/>
          </a:xfrm>
        </p:spPr>
        <p:txBody>
          <a:bodyPr/>
          <a:lstStyle/>
          <a:p>
            <a:r>
              <a:rPr lang="pt-BR" dirty="0" smtClean="0"/>
              <a:t>Separação manual da porção de interesse da mistura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Feijão + detritos</a:t>
            </a:r>
            <a:endParaRPr lang="pt-BR" dirty="0"/>
          </a:p>
        </p:txBody>
      </p:sp>
      <p:pic>
        <p:nvPicPr>
          <p:cNvPr id="9218" name="Picture 2" descr="Image result for cat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459" y="3570257"/>
            <a:ext cx="5783288" cy="325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8" b="18145"/>
          <a:stretch/>
        </p:blipFill>
        <p:spPr bwMode="auto">
          <a:xfrm>
            <a:off x="1403648" y="0"/>
            <a:ext cx="6871039" cy="6822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205284" y="5157192"/>
            <a:ext cx="351884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8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6" r="-551" b="10562"/>
          <a:stretch/>
        </p:blipFill>
        <p:spPr bwMode="auto">
          <a:xfrm>
            <a:off x="2205284" y="-9288"/>
            <a:ext cx="5131364" cy="6867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205284" y="5805264"/>
            <a:ext cx="351884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39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9" r="3633" b="28041"/>
          <a:stretch/>
        </p:blipFill>
        <p:spPr bwMode="auto">
          <a:xfrm>
            <a:off x="26168" y="12336"/>
            <a:ext cx="9280462" cy="6845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827584" y="5279776"/>
            <a:ext cx="3518844" cy="525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7" b="8455"/>
          <a:stretch/>
        </p:blipFill>
        <p:spPr bwMode="auto">
          <a:xfrm>
            <a:off x="1401738" y="0"/>
            <a:ext cx="6170367" cy="6827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291505">
            <a:off x="2001792" y="5348687"/>
            <a:ext cx="5348633" cy="8018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0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C:\Users\Pedro\Downloads\P_20170525_002930_vHDR_Au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28750"/>
          <a:stretch/>
        </p:blipFill>
        <p:spPr bwMode="auto">
          <a:xfrm rot="16200000">
            <a:off x="1135879" y="24361"/>
            <a:ext cx="6578302" cy="705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547664" y="5805264"/>
            <a:ext cx="4392488" cy="525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C:\Users\Pedro\Downloads\P_20170525_003340_vHDR_Au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34444"/>
          <a:stretch/>
        </p:blipFill>
        <p:spPr bwMode="auto">
          <a:xfrm>
            <a:off x="-866" y="548680"/>
            <a:ext cx="9047071" cy="5537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498332" y="4077072"/>
            <a:ext cx="6674067" cy="525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35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2036496"/>
            <a:ext cx="7898316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000" b="1" dirty="0" smtClean="0"/>
              <a:t>Separação de Misturas Homogêneas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5388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/>
          <a:lstStyle/>
          <a:p>
            <a:r>
              <a:rPr lang="pt-BR" dirty="0" smtClean="0"/>
              <a:t>Destilação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9904" y="1081585"/>
            <a:ext cx="8229600" cy="4525963"/>
          </a:xfrm>
        </p:spPr>
        <p:txBody>
          <a:bodyPr/>
          <a:lstStyle/>
          <a:p>
            <a:r>
              <a:rPr lang="pt-BR" dirty="0" smtClean="0"/>
              <a:t>Processo utilizado para separar misturas que contenham líquidos</a:t>
            </a:r>
          </a:p>
          <a:p>
            <a:endParaRPr lang="pt-BR" dirty="0"/>
          </a:p>
          <a:p>
            <a:r>
              <a:rPr lang="pt-BR" dirty="0" smtClean="0"/>
              <a:t>Neste caso, é importante que o líquido seja preservado, e não saia do sistema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Destilador: </a:t>
            </a:r>
            <a:endParaRPr lang="pt-BR" dirty="0"/>
          </a:p>
        </p:txBody>
      </p:sp>
      <p:pic>
        <p:nvPicPr>
          <p:cNvPr id="2050" name="Picture 2" descr="Image result for destil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879814"/>
            <a:ext cx="4844802" cy="2955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7944" y="5047672"/>
            <a:ext cx="721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Balão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510152" y="3879815"/>
            <a:ext cx="12522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Conectores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 rot="944998">
            <a:off x="5117555" y="3879815"/>
            <a:ext cx="14494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Condensador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580112" y="6280989"/>
            <a:ext cx="12780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err="1" smtClean="0"/>
              <a:t>Erlenmeyer</a:t>
            </a:r>
            <a:endParaRPr lang="pt-BR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9" y="5790234"/>
            <a:ext cx="315196" cy="467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0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525963"/>
          </a:xfrm>
        </p:spPr>
        <p:txBody>
          <a:bodyPr/>
          <a:lstStyle/>
          <a:p>
            <a:r>
              <a:rPr lang="pt-BR" dirty="0" err="1" smtClean="0"/>
              <a:t>Vídeooo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6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404664"/>
            <a:ext cx="4464496" cy="5760640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Destilação simples</a:t>
            </a:r>
            <a:r>
              <a:rPr lang="pt-BR" dirty="0" smtClean="0"/>
              <a:t>: sólido + líquido.</a:t>
            </a:r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água + cloreto de sódio</a:t>
            </a:r>
          </a:p>
          <a:p>
            <a:endParaRPr lang="pt-BR" dirty="0"/>
          </a:p>
          <a:p>
            <a:r>
              <a:rPr lang="pt-BR" b="1" dirty="0" smtClean="0"/>
              <a:t>Destilação fracionada</a:t>
            </a:r>
            <a:r>
              <a:rPr lang="pt-BR" dirty="0" smtClean="0"/>
              <a:t>: vários líquidos com pontos de ebulição distintos.</a:t>
            </a:r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petróleo, água + </a:t>
            </a:r>
            <a:r>
              <a:rPr lang="pt-BR" dirty="0" err="1" smtClean="0"/>
              <a:t>alcool</a:t>
            </a:r>
            <a:endParaRPr lang="pt-BR" dirty="0"/>
          </a:p>
        </p:txBody>
      </p:sp>
      <p:pic>
        <p:nvPicPr>
          <p:cNvPr id="3074" name="Picture 2" descr="Image result for destilação fr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t="-3483" b="1"/>
          <a:stretch/>
        </p:blipFill>
        <p:spPr bwMode="auto">
          <a:xfrm>
            <a:off x="5087935" y="1628800"/>
            <a:ext cx="4056065" cy="52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923928" y="4243400"/>
            <a:ext cx="1629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Coluna de fracionamento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822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Evaporação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 de separação entre Sólido e Líquido, onde não se tem interesse no líquido</a:t>
            </a:r>
          </a:p>
          <a:p>
            <a:endParaRPr lang="pt-BR" dirty="0"/>
          </a:p>
          <a:p>
            <a:r>
              <a:rPr lang="pt-BR" dirty="0" smtClean="0"/>
              <a:t>Aquecimento da mistura, evaporação do líquido.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obtenção de sal a partir da água do mar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63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" y="404664"/>
            <a:ext cx="9230341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6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243408"/>
            <a:ext cx="8229600" cy="1143000"/>
          </a:xfrm>
        </p:spPr>
        <p:txBody>
          <a:bodyPr/>
          <a:lstStyle/>
          <a:p>
            <a:r>
              <a:rPr lang="pt-BR" dirty="0" smtClean="0"/>
              <a:t>Fusão Fracionada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229600" cy="4525963"/>
          </a:xfrm>
        </p:spPr>
        <p:txBody>
          <a:bodyPr/>
          <a:lstStyle/>
          <a:p>
            <a:r>
              <a:rPr lang="pt-BR" dirty="0" smtClean="0"/>
              <a:t>Separação de misturas sólidas</a:t>
            </a:r>
          </a:p>
          <a:p>
            <a:endParaRPr lang="pt-BR" dirty="0"/>
          </a:p>
          <a:p>
            <a:r>
              <a:rPr lang="pt-BR" dirty="0" smtClean="0"/>
              <a:t>Aquecimento da mistura até a fusão de um dos seus componentes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separação de ligas metálicas</a:t>
            </a:r>
            <a:endParaRPr lang="pt-BR" dirty="0"/>
          </a:p>
        </p:txBody>
      </p:sp>
      <p:pic>
        <p:nvPicPr>
          <p:cNvPr id="7170" name="Picture 2" descr="Image result for fusão fr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" t="13170" r="2986" b="12660"/>
          <a:stretch/>
        </p:blipFill>
        <p:spPr bwMode="auto">
          <a:xfrm>
            <a:off x="4690024" y="4149080"/>
            <a:ext cx="4453975" cy="2538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482</Words>
  <Application>Microsoft Office PowerPoint</Application>
  <PresentationFormat>Apresentação na tela (4:3)</PresentationFormat>
  <Paragraphs>96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Métodos de Separação de Misturas</vt:lpstr>
      <vt:lpstr>Apresentação do PowerPoint</vt:lpstr>
      <vt:lpstr>Apresentação do PowerPoint</vt:lpstr>
      <vt:lpstr>Destilação</vt:lpstr>
      <vt:lpstr>Apresentação do PowerPoint</vt:lpstr>
      <vt:lpstr>Apresentação do PowerPoint</vt:lpstr>
      <vt:lpstr>Evaporação</vt:lpstr>
      <vt:lpstr>Apresentação do PowerPoint</vt:lpstr>
      <vt:lpstr>Fusão Fracionada</vt:lpstr>
      <vt:lpstr>Condensação Fracionada</vt:lpstr>
      <vt:lpstr>Apresentação do PowerPoint</vt:lpstr>
      <vt:lpstr>Filtração</vt:lpstr>
      <vt:lpstr>Decantação</vt:lpstr>
      <vt:lpstr>Centrifugação</vt:lpstr>
      <vt:lpstr>Dissolução Fracionada</vt:lpstr>
      <vt:lpstr>Peneiração</vt:lpstr>
      <vt:lpstr>Levigação</vt:lpstr>
      <vt:lpstr>Ventilação</vt:lpstr>
      <vt:lpstr>Flotação</vt:lpstr>
      <vt:lpstr>Separação Magnética</vt:lpstr>
      <vt:lpstr>Catação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Substâncias Puras e Misturas</dc:title>
  <dc:creator>Pedro</dc:creator>
  <cp:lastModifiedBy>Pedro</cp:lastModifiedBy>
  <cp:revision>24</cp:revision>
  <dcterms:created xsi:type="dcterms:W3CDTF">2017-04-20T02:30:33Z</dcterms:created>
  <dcterms:modified xsi:type="dcterms:W3CDTF">2018-07-19T23:24:39Z</dcterms:modified>
</cp:coreProperties>
</file>